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AC21D4-FB00-49CC-BBB1-B861646DA99B}" v="13" dt="2024-06-16T13:52:08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64" y="3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 Simeunović" userId="6a9a819127660404" providerId="LiveId" clId="{32AC21D4-FB00-49CC-BBB1-B861646DA99B}"/>
    <pc:docChg chg="modSld">
      <pc:chgData name="Mira Simeunović" userId="6a9a819127660404" providerId="LiveId" clId="{32AC21D4-FB00-49CC-BBB1-B861646DA99B}" dt="2024-06-16T13:52:08.161" v="14" actId="1076"/>
      <pc:docMkLst>
        <pc:docMk/>
      </pc:docMkLst>
      <pc:sldChg chg="modSp mod">
        <pc:chgData name="Mira Simeunović" userId="6a9a819127660404" providerId="LiveId" clId="{32AC21D4-FB00-49CC-BBB1-B861646DA99B}" dt="2024-06-16T13:51:30.006" v="2" actId="1076"/>
        <pc:sldMkLst>
          <pc:docMk/>
          <pc:sldMk cId="3747693038" sldId="257"/>
        </pc:sldMkLst>
        <pc:spChg chg="mod">
          <ac:chgData name="Mira Simeunović" userId="6a9a819127660404" providerId="LiveId" clId="{32AC21D4-FB00-49CC-BBB1-B861646DA99B}" dt="2024-06-16T13:51:30.006" v="2" actId="1076"/>
          <ac:spMkLst>
            <pc:docMk/>
            <pc:sldMk cId="3747693038" sldId="257"/>
            <ac:spMk id="2" creationId="{00000000-0000-0000-0000-000000000000}"/>
          </ac:spMkLst>
        </pc:spChg>
        <pc:picChg chg="mod">
          <ac:chgData name="Mira Simeunović" userId="6a9a819127660404" providerId="LiveId" clId="{32AC21D4-FB00-49CC-BBB1-B861646DA99B}" dt="2024-06-16T13:51:25.754" v="1" actId="14100"/>
          <ac:picMkLst>
            <pc:docMk/>
            <pc:sldMk cId="3747693038" sldId="257"/>
            <ac:picMk id="1026" creationId="{00000000-0000-0000-0000-000000000000}"/>
          </ac:picMkLst>
        </pc:picChg>
      </pc:sldChg>
      <pc:sldChg chg="modSp">
        <pc:chgData name="Mira Simeunović" userId="6a9a819127660404" providerId="LiveId" clId="{32AC21D4-FB00-49CC-BBB1-B861646DA99B}" dt="2024-06-16T13:51:39.126" v="5" actId="14100"/>
        <pc:sldMkLst>
          <pc:docMk/>
          <pc:sldMk cId="285455998" sldId="258"/>
        </pc:sldMkLst>
        <pc:picChg chg="mod">
          <ac:chgData name="Mira Simeunović" userId="6a9a819127660404" providerId="LiveId" clId="{32AC21D4-FB00-49CC-BBB1-B861646DA99B}" dt="2024-06-16T13:51:39.126" v="5" actId="14100"/>
          <ac:picMkLst>
            <pc:docMk/>
            <pc:sldMk cId="285455998" sldId="258"/>
            <ac:picMk id="2050" creationId="{00000000-0000-0000-0000-000000000000}"/>
          </ac:picMkLst>
        </pc:picChg>
      </pc:sldChg>
      <pc:sldChg chg="modSp">
        <pc:chgData name="Mira Simeunović" userId="6a9a819127660404" providerId="LiveId" clId="{32AC21D4-FB00-49CC-BBB1-B861646DA99B}" dt="2024-06-16T13:51:45.543" v="7" actId="1076"/>
        <pc:sldMkLst>
          <pc:docMk/>
          <pc:sldMk cId="2013627138" sldId="259"/>
        </pc:sldMkLst>
        <pc:picChg chg="mod">
          <ac:chgData name="Mira Simeunović" userId="6a9a819127660404" providerId="LiveId" clId="{32AC21D4-FB00-49CC-BBB1-B861646DA99B}" dt="2024-06-16T13:51:45.543" v="7" actId="1076"/>
          <ac:picMkLst>
            <pc:docMk/>
            <pc:sldMk cId="2013627138" sldId="259"/>
            <ac:picMk id="3074" creationId="{00000000-0000-0000-0000-000000000000}"/>
          </ac:picMkLst>
        </pc:picChg>
      </pc:sldChg>
      <pc:sldChg chg="modSp mod">
        <pc:chgData name="Mira Simeunović" userId="6a9a819127660404" providerId="LiveId" clId="{32AC21D4-FB00-49CC-BBB1-B861646DA99B}" dt="2024-06-16T13:52:08.161" v="14" actId="1076"/>
        <pc:sldMkLst>
          <pc:docMk/>
          <pc:sldMk cId="1935544854" sldId="260"/>
        </pc:sldMkLst>
        <pc:spChg chg="mod">
          <ac:chgData name="Mira Simeunović" userId="6a9a819127660404" providerId="LiveId" clId="{32AC21D4-FB00-49CC-BBB1-B861646DA99B}" dt="2024-06-16T13:51:59.714" v="11" actId="1076"/>
          <ac:spMkLst>
            <pc:docMk/>
            <pc:sldMk cId="1935544854" sldId="260"/>
            <ac:spMk id="3" creationId="{00000000-0000-0000-0000-000000000000}"/>
          </ac:spMkLst>
        </pc:spChg>
        <pc:picChg chg="mod">
          <ac:chgData name="Mira Simeunović" userId="6a9a819127660404" providerId="LiveId" clId="{32AC21D4-FB00-49CC-BBB1-B861646DA99B}" dt="2024-06-16T13:52:08.161" v="14" actId="1076"/>
          <ac:picMkLst>
            <pc:docMk/>
            <pc:sldMk cId="1935544854" sldId="260"/>
            <ac:picMk id="409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7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4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4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8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3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1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7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4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6E9C-ABBC-4972-9727-EECAB5C1487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4D179-93FB-430C-BE81-5A79FB8B6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9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8868" y="0"/>
            <a:ext cx="9144000" cy="2387600"/>
          </a:xfrm>
        </p:spPr>
        <p:txBody>
          <a:bodyPr/>
          <a:lstStyle/>
          <a:p>
            <a:r>
              <a:rPr lang="sr-Cyrl-RS" dirty="0">
                <a:latin typeface="Book Antiqua" panose="02040602050305030304" pitchFamily="18" charset="0"/>
              </a:rPr>
              <a:t>ИДЕНТИТЕТ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2191" y="5577840"/>
            <a:ext cx="2307102" cy="128016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sr-Cyrl-RS" dirty="0">
                <a:latin typeface="Monotype Corsiva" panose="03010101010201010101" pitchFamily="66" charset="0"/>
              </a:rPr>
              <a:t>Теодора Живић</a:t>
            </a:r>
          </a:p>
          <a:p>
            <a:pPr>
              <a:spcBef>
                <a:spcPts val="400"/>
              </a:spcBef>
            </a:pPr>
            <a:r>
              <a:rPr lang="sr-Cyrl-RS" dirty="0">
                <a:latin typeface="Monotype Corsiva" panose="03010101010201010101" pitchFamily="66" charset="0"/>
              </a:rPr>
              <a:t>Лазар Раичевић</a:t>
            </a:r>
          </a:p>
          <a:p>
            <a:pPr>
              <a:spcBef>
                <a:spcPts val="400"/>
              </a:spcBef>
            </a:pPr>
            <a:r>
              <a:rPr lang="sr-Cyrl-RS" dirty="0">
                <a:latin typeface="Monotype Corsiva" panose="03010101010201010101" pitchFamily="66" charset="0"/>
              </a:rPr>
              <a:t>Борис Љубичић</a:t>
            </a:r>
          </a:p>
          <a:p>
            <a:pPr>
              <a:spcBef>
                <a:spcPts val="400"/>
              </a:spcBef>
            </a:pPr>
            <a:r>
              <a:rPr lang="sr-Cyrl-RS" dirty="0">
                <a:latin typeface="Monotype Corsiva" panose="03010101010201010101" pitchFamily="66" charset="0"/>
              </a:rPr>
              <a:t>Миа Бутарац</a:t>
            </a:r>
            <a:endParaRPr lang="en-US" dirty="0">
              <a:latin typeface="Monotype Corsiva" panose="03010101010201010101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9293" y="5598942"/>
            <a:ext cx="132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5400" dirty="0">
                <a:latin typeface="Monotype Corsiva" panose="03010101010201010101" pitchFamily="66" charset="0"/>
              </a:rPr>
              <a:t>II4</a:t>
            </a:r>
            <a:endParaRPr lang="en-US" sz="5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37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796" y="365125"/>
            <a:ext cx="10515600" cy="1325563"/>
          </a:xfrm>
        </p:spPr>
        <p:txBody>
          <a:bodyPr/>
          <a:lstStyle/>
          <a:p>
            <a:r>
              <a:rPr lang="sr-Cyrl-RS" dirty="0">
                <a:latin typeface="Book Antiqua" panose="02040602050305030304" pitchFamily="18" charset="0"/>
              </a:rPr>
              <a:t>Шта је то идентитет?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Трајно осећање целовитости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Детињство и адолесценција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Ко сам ја?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Шта нам је најзначајније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26" name="Picture 2" descr="Identitet - Identitet updated their profile picture. | Faceboo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99" y="718457"/>
            <a:ext cx="5458505" cy="545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69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Book Antiqua" panose="02040602050305030304" pitchFamily="18" charset="0"/>
              </a:rPr>
              <a:t>Врсте идентитета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01418" cy="4351338"/>
          </a:xfrm>
        </p:spPr>
        <p:txBody>
          <a:bodyPr/>
          <a:lstStyle/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Лични 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Друштвени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Етнички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Културни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Дигитални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Професионални 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Визуелни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Psihoedukativna radionica - Identitet - Portal Mla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255" y="1523706"/>
            <a:ext cx="7035973" cy="487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5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34" y="210380"/>
            <a:ext cx="10515600" cy="132556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sr-Cyrl-RS" dirty="0">
                <a:latin typeface="Book Antiqua" panose="02040602050305030304" pitchFamily="18" charset="0"/>
              </a:rPr>
              <a:t>Идентитет и интегритет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12434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Интегритет подразумева: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моралне вредности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понашање и узок истог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потпуност особе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разноликост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074" name="Picture 2" descr="1. Identitet - På vei mot et inkluderende samfu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846" y="302500"/>
            <a:ext cx="3590588" cy="625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62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Book Antiqua" panose="02040602050305030304" pitchFamily="18" charset="0"/>
              </a:rPr>
              <a:t>Самоприказивање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114" y="1814739"/>
            <a:ext cx="5181600" cy="4351338"/>
          </a:xfrm>
        </p:spPr>
        <p:txBody>
          <a:bodyPr/>
          <a:lstStyle/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Контрола над јавним ЈА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Прилагођавање друштву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Издвајање из масе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Разноликост и посебност</a:t>
            </a:r>
          </a:p>
          <a:p>
            <a:r>
              <a:rPr lang="sr-Cyrl-RS" dirty="0">
                <a:latin typeface="Cambria Math" panose="02040503050406030204" pitchFamily="18" charset="0"/>
                <a:ea typeface="Cambria Math" panose="02040503050406030204" pitchFamily="18" charset="0"/>
              </a:rPr>
              <a:t>Импресија и остављање утиска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098" name="Picture 2" descr="Erih From: Izbegavajte društvo trivijalnih ljudi - Ordinacija.tv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376" y="1556260"/>
            <a:ext cx="6914116" cy="374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544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Cambria Math</vt:lpstr>
      <vt:lpstr>Monotype Corsiva</vt:lpstr>
      <vt:lpstr>Office Theme</vt:lpstr>
      <vt:lpstr>ИДЕНТИТЕТ</vt:lpstr>
      <vt:lpstr>Шта је то идентитет?</vt:lpstr>
      <vt:lpstr>Врсте идентитета</vt:lpstr>
      <vt:lpstr>Идентитет и интегритет</vt:lpstr>
      <vt:lpstr>Самоприказивање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ИДЕНТИТЕТ</dc:title>
  <dc:creator>Master</dc:creator>
  <cp:lastModifiedBy>Mira Simeunović</cp:lastModifiedBy>
  <cp:revision>4</cp:revision>
  <dcterms:created xsi:type="dcterms:W3CDTF">2024-05-30T09:40:05Z</dcterms:created>
  <dcterms:modified xsi:type="dcterms:W3CDTF">2024-06-16T13:52:09Z</dcterms:modified>
</cp:coreProperties>
</file>